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1"/>
  </p:notesMasterIdLst>
  <p:sldIdLst>
    <p:sldId id="256" r:id="rId2"/>
    <p:sldId id="258" r:id="rId3"/>
    <p:sldId id="259" r:id="rId4"/>
    <p:sldId id="266" r:id="rId5"/>
    <p:sldId id="267" r:id="rId6"/>
    <p:sldId id="268" r:id="rId7"/>
    <p:sldId id="265" r:id="rId8"/>
    <p:sldId id="262" r:id="rId9"/>
    <p:sldId id="263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0" autoAdjust="0"/>
    <p:restoredTop sz="94660"/>
  </p:normalViewPr>
  <p:slideViewPr>
    <p:cSldViewPr snapToGrid="0">
      <p:cViewPr>
        <p:scale>
          <a:sx n="155" d="100"/>
          <a:sy n="155" d="100"/>
        </p:scale>
        <p:origin x="-4368" y="-24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leazar Arnold" userId="c6bf5149-5fdc-4ecc-b80e-d699bb2fe965" providerId="ADAL" clId="{1E5292AF-14C3-4F7F-98DF-9219A635E64C}"/>
    <pc:docChg chg="undo redo custSel addSld delSld modSld sldOrd">
      <pc:chgData name="Eleazar Arnold" userId="c6bf5149-5fdc-4ecc-b80e-d699bb2fe965" providerId="ADAL" clId="{1E5292AF-14C3-4F7F-98DF-9219A635E64C}" dt="2025-04-14T16:05:58.523" v="7944" actId="14100"/>
      <pc:docMkLst>
        <pc:docMk/>
      </pc:docMkLst>
      <pc:sldChg chg="modSp mod">
        <pc:chgData name="Eleazar Arnold" userId="c6bf5149-5fdc-4ecc-b80e-d699bb2fe965" providerId="ADAL" clId="{1E5292AF-14C3-4F7F-98DF-9219A635E64C}" dt="2025-04-14T01:26:45.451" v="3700"/>
        <pc:sldMkLst>
          <pc:docMk/>
          <pc:sldMk cId="1833533923" sldId="256"/>
        </pc:sldMkLst>
        <pc:spChg chg="mod">
          <ac:chgData name="Eleazar Arnold" userId="c6bf5149-5fdc-4ecc-b80e-d699bb2fe965" providerId="ADAL" clId="{1E5292AF-14C3-4F7F-98DF-9219A635E64C}" dt="2025-04-14T01:26:45.451" v="3700"/>
          <ac:spMkLst>
            <pc:docMk/>
            <pc:sldMk cId="1833533923" sldId="256"/>
            <ac:spMk id="2" creationId="{BC90C119-1708-274B-F34E-4D75FC508DFB}"/>
          </ac:spMkLst>
        </pc:spChg>
        <pc:spChg chg="mod">
          <ac:chgData name="Eleazar Arnold" userId="c6bf5149-5fdc-4ecc-b80e-d699bb2fe965" providerId="ADAL" clId="{1E5292AF-14C3-4F7F-98DF-9219A635E64C}" dt="2025-04-14T01:26:45.451" v="3700"/>
          <ac:spMkLst>
            <pc:docMk/>
            <pc:sldMk cId="1833533923" sldId="256"/>
            <ac:spMk id="3" creationId="{24DD14F4-D831-D1C9-99AC-9A1161EBA2B4}"/>
          </ac:spMkLst>
        </pc:spChg>
      </pc:sldChg>
      <pc:sldChg chg="new del">
        <pc:chgData name="Eleazar Arnold" userId="c6bf5149-5fdc-4ecc-b80e-d699bb2fe965" providerId="ADAL" clId="{1E5292AF-14C3-4F7F-98DF-9219A635E64C}" dt="2025-04-13T12:51:28.745" v="2172" actId="47"/>
        <pc:sldMkLst>
          <pc:docMk/>
          <pc:sldMk cId="802116494" sldId="257"/>
        </pc:sldMkLst>
      </pc:sldChg>
      <pc:sldChg chg="addSp modSp new mod">
        <pc:chgData name="Eleazar Arnold" userId="c6bf5149-5fdc-4ecc-b80e-d699bb2fe965" providerId="ADAL" clId="{1E5292AF-14C3-4F7F-98DF-9219A635E64C}" dt="2025-04-14T10:10:02.890" v="7358" actId="20577"/>
        <pc:sldMkLst>
          <pc:docMk/>
          <pc:sldMk cId="188239831" sldId="258"/>
        </pc:sldMkLst>
        <pc:spChg chg="mod">
          <ac:chgData name="Eleazar Arnold" userId="c6bf5149-5fdc-4ecc-b80e-d699bb2fe965" providerId="ADAL" clId="{1E5292AF-14C3-4F7F-98DF-9219A635E64C}" dt="2025-04-14T08:23:57.195" v="5822" actId="20577"/>
          <ac:spMkLst>
            <pc:docMk/>
            <pc:sldMk cId="188239831" sldId="258"/>
            <ac:spMk id="2" creationId="{383B604B-8B44-5058-53C6-B24BA766C37E}"/>
          </ac:spMkLst>
        </pc:spChg>
        <pc:spChg chg="mod">
          <ac:chgData name="Eleazar Arnold" userId="c6bf5149-5fdc-4ecc-b80e-d699bb2fe965" providerId="ADAL" clId="{1E5292AF-14C3-4F7F-98DF-9219A635E64C}" dt="2025-04-14T10:10:02.890" v="7358" actId="20577"/>
          <ac:spMkLst>
            <pc:docMk/>
            <pc:sldMk cId="188239831" sldId="258"/>
            <ac:spMk id="3" creationId="{9A73D4AA-323B-AE54-2184-9DC88529CC88}"/>
          </ac:spMkLst>
        </pc:spChg>
      </pc:sldChg>
      <pc:sldChg chg="addSp delSp modSp new mod">
        <pc:chgData name="Eleazar Arnold" userId="c6bf5149-5fdc-4ecc-b80e-d699bb2fe965" providerId="ADAL" clId="{1E5292AF-14C3-4F7F-98DF-9219A635E64C}" dt="2025-04-14T10:00:05.067" v="7139" actId="20577"/>
        <pc:sldMkLst>
          <pc:docMk/>
          <pc:sldMk cId="4089394602" sldId="259"/>
        </pc:sldMkLst>
        <pc:spChg chg="mod">
          <ac:chgData name="Eleazar Arnold" userId="c6bf5149-5fdc-4ecc-b80e-d699bb2fe965" providerId="ADAL" clId="{1E5292AF-14C3-4F7F-98DF-9219A635E64C}" dt="2025-04-14T01:26:45.451" v="3700"/>
          <ac:spMkLst>
            <pc:docMk/>
            <pc:sldMk cId="4089394602" sldId="259"/>
            <ac:spMk id="2" creationId="{FCE17F04-4F4D-09F1-2BFE-A200BC9968AC}"/>
          </ac:spMkLst>
        </pc:spChg>
        <pc:spChg chg="mod">
          <ac:chgData name="Eleazar Arnold" userId="c6bf5149-5fdc-4ecc-b80e-d699bb2fe965" providerId="ADAL" clId="{1E5292AF-14C3-4F7F-98DF-9219A635E64C}" dt="2025-04-14T10:00:05.067" v="7139" actId="20577"/>
          <ac:spMkLst>
            <pc:docMk/>
            <pc:sldMk cId="4089394602" sldId="259"/>
            <ac:spMk id="3" creationId="{A3C0B5A2-0326-1BF0-0FB5-D3548661DCCC}"/>
          </ac:spMkLst>
        </pc:spChg>
      </pc:sldChg>
      <pc:sldChg chg="modSp new del mod">
        <pc:chgData name="Eleazar Arnold" userId="c6bf5149-5fdc-4ecc-b80e-d699bb2fe965" providerId="ADAL" clId="{1E5292AF-14C3-4F7F-98DF-9219A635E64C}" dt="2025-04-14T10:02:17.303" v="7258" actId="47"/>
        <pc:sldMkLst>
          <pc:docMk/>
          <pc:sldMk cId="3087907904" sldId="260"/>
        </pc:sldMkLst>
      </pc:sldChg>
      <pc:sldChg chg="modSp new del mod">
        <pc:chgData name="Eleazar Arnold" userId="c6bf5149-5fdc-4ecc-b80e-d699bb2fe965" providerId="ADAL" clId="{1E5292AF-14C3-4F7F-98DF-9219A635E64C}" dt="2025-04-14T09:41:06.048" v="6773" actId="47"/>
        <pc:sldMkLst>
          <pc:docMk/>
          <pc:sldMk cId="1948983388" sldId="261"/>
        </pc:sldMkLst>
      </pc:sldChg>
      <pc:sldChg chg="addSp delSp modSp new mod">
        <pc:chgData name="Eleazar Arnold" userId="c6bf5149-5fdc-4ecc-b80e-d699bb2fe965" providerId="ADAL" clId="{1E5292AF-14C3-4F7F-98DF-9219A635E64C}" dt="2025-04-14T10:22:45.466" v="7899" actId="14100"/>
        <pc:sldMkLst>
          <pc:docMk/>
          <pc:sldMk cId="2091150379" sldId="262"/>
        </pc:sldMkLst>
        <pc:spChg chg="mod">
          <ac:chgData name="Eleazar Arnold" userId="c6bf5149-5fdc-4ecc-b80e-d699bb2fe965" providerId="ADAL" clId="{1E5292AF-14C3-4F7F-98DF-9219A635E64C}" dt="2025-04-14T09:26:01.705" v="6692" actId="20577"/>
          <ac:spMkLst>
            <pc:docMk/>
            <pc:sldMk cId="2091150379" sldId="262"/>
            <ac:spMk id="2" creationId="{88B5E05A-1853-0EF7-6B01-9CE25AA839B1}"/>
          </ac:spMkLst>
        </pc:spChg>
        <pc:spChg chg="mod">
          <ac:chgData name="Eleazar Arnold" userId="c6bf5149-5fdc-4ecc-b80e-d699bb2fe965" providerId="ADAL" clId="{1E5292AF-14C3-4F7F-98DF-9219A635E64C}" dt="2025-04-14T10:08:39.955" v="7324" actId="20577"/>
          <ac:spMkLst>
            <pc:docMk/>
            <pc:sldMk cId="2091150379" sldId="262"/>
            <ac:spMk id="3" creationId="{56D9F887-CD03-89F0-94C8-0105E8421D47}"/>
          </ac:spMkLst>
        </pc:spChg>
        <pc:spChg chg="add">
          <ac:chgData name="Eleazar Arnold" userId="c6bf5149-5fdc-4ecc-b80e-d699bb2fe965" providerId="ADAL" clId="{1E5292AF-14C3-4F7F-98DF-9219A635E64C}" dt="2025-04-14T09:22:36.644" v="6671"/>
          <ac:spMkLst>
            <pc:docMk/>
            <pc:sldMk cId="2091150379" sldId="262"/>
            <ac:spMk id="13" creationId="{25A3D495-16F7-CB9B-8531-99D18B47B765}"/>
          </ac:spMkLst>
        </pc:spChg>
        <pc:picChg chg="add mod">
          <ac:chgData name="Eleazar Arnold" userId="c6bf5149-5fdc-4ecc-b80e-d699bb2fe965" providerId="ADAL" clId="{1E5292AF-14C3-4F7F-98DF-9219A635E64C}" dt="2025-04-14T10:22:45.466" v="7899" actId="14100"/>
          <ac:picMkLst>
            <pc:docMk/>
            <pc:sldMk cId="2091150379" sldId="262"/>
            <ac:picMk id="17" creationId="{A230F7DF-0394-E016-29D2-8D0592A1D0A1}"/>
          </ac:picMkLst>
        </pc:picChg>
      </pc:sldChg>
      <pc:sldChg chg="modSp new mod">
        <pc:chgData name="Eleazar Arnold" userId="c6bf5149-5fdc-4ecc-b80e-d699bb2fe965" providerId="ADAL" clId="{1E5292AF-14C3-4F7F-98DF-9219A635E64C}" dt="2025-04-14T09:53:36.392" v="7040" actId="20577"/>
        <pc:sldMkLst>
          <pc:docMk/>
          <pc:sldMk cId="1970934376" sldId="263"/>
        </pc:sldMkLst>
        <pc:spChg chg="mod">
          <ac:chgData name="Eleazar Arnold" userId="c6bf5149-5fdc-4ecc-b80e-d699bb2fe965" providerId="ADAL" clId="{1E5292AF-14C3-4F7F-98DF-9219A635E64C}" dt="2025-04-14T08:15:53.446" v="5525" actId="20577"/>
          <ac:spMkLst>
            <pc:docMk/>
            <pc:sldMk cId="1970934376" sldId="263"/>
            <ac:spMk id="2" creationId="{70DDB6BD-6536-2D8B-EB4C-40DA202B3662}"/>
          </ac:spMkLst>
        </pc:spChg>
        <pc:spChg chg="mod">
          <ac:chgData name="Eleazar Arnold" userId="c6bf5149-5fdc-4ecc-b80e-d699bb2fe965" providerId="ADAL" clId="{1E5292AF-14C3-4F7F-98DF-9219A635E64C}" dt="2025-04-14T09:53:36.392" v="7040" actId="20577"/>
          <ac:spMkLst>
            <pc:docMk/>
            <pc:sldMk cId="1970934376" sldId="263"/>
            <ac:spMk id="3" creationId="{4D16B925-D267-8808-C0AB-C5D1A26454A2}"/>
          </ac:spMkLst>
        </pc:spChg>
      </pc:sldChg>
      <pc:sldChg chg="modSp new del mod">
        <pc:chgData name="Eleazar Arnold" userId="c6bf5149-5fdc-4ecc-b80e-d699bb2fe965" providerId="ADAL" clId="{1E5292AF-14C3-4F7F-98DF-9219A635E64C}" dt="2025-04-14T08:17:23.492" v="5538" actId="47"/>
        <pc:sldMkLst>
          <pc:docMk/>
          <pc:sldMk cId="918587554" sldId="264"/>
        </pc:sldMkLst>
      </pc:sldChg>
      <pc:sldChg chg="addSp modSp new mod ord modAnim">
        <pc:chgData name="Eleazar Arnold" userId="c6bf5149-5fdc-4ecc-b80e-d699bb2fe965" providerId="ADAL" clId="{1E5292AF-14C3-4F7F-98DF-9219A635E64C}" dt="2025-04-14T10:25:24.333" v="7914" actId="14100"/>
        <pc:sldMkLst>
          <pc:docMk/>
          <pc:sldMk cId="191732068" sldId="265"/>
        </pc:sldMkLst>
        <pc:spChg chg="mod">
          <ac:chgData name="Eleazar Arnold" userId="c6bf5149-5fdc-4ecc-b80e-d699bb2fe965" providerId="ADAL" clId="{1E5292AF-14C3-4F7F-98DF-9219A635E64C}" dt="2025-04-14T01:26:45.451" v="3700"/>
          <ac:spMkLst>
            <pc:docMk/>
            <pc:sldMk cId="191732068" sldId="265"/>
            <ac:spMk id="2" creationId="{776F8CCC-2F7B-4558-89D1-3099A86E1588}"/>
          </ac:spMkLst>
        </pc:spChg>
        <pc:spChg chg="mod">
          <ac:chgData name="Eleazar Arnold" userId="c6bf5149-5fdc-4ecc-b80e-d699bb2fe965" providerId="ADAL" clId="{1E5292AF-14C3-4F7F-98DF-9219A635E64C}" dt="2025-04-14T09:29:52.840" v="6693" actId="20577"/>
          <ac:spMkLst>
            <pc:docMk/>
            <pc:sldMk cId="191732068" sldId="265"/>
            <ac:spMk id="3" creationId="{B077CE17-E677-98A6-1812-77B79C9DA2BE}"/>
          </ac:spMkLst>
        </pc:spChg>
        <pc:spChg chg="add">
          <ac:chgData name="Eleazar Arnold" userId="c6bf5149-5fdc-4ecc-b80e-d699bb2fe965" providerId="ADAL" clId="{1E5292AF-14C3-4F7F-98DF-9219A635E64C}" dt="2025-04-14T09:21:19.992" v="6670"/>
          <ac:spMkLst>
            <pc:docMk/>
            <pc:sldMk cId="191732068" sldId="265"/>
            <ac:spMk id="4" creationId="{B53C76F3-2720-D5D0-B874-020F867E1239}"/>
          </ac:spMkLst>
        </pc:spChg>
        <pc:picChg chg="add mod">
          <ac:chgData name="Eleazar Arnold" userId="c6bf5149-5fdc-4ecc-b80e-d699bb2fe965" providerId="ADAL" clId="{1E5292AF-14C3-4F7F-98DF-9219A635E64C}" dt="2025-04-14T10:25:19.203" v="7912" actId="1076"/>
          <ac:picMkLst>
            <pc:docMk/>
            <pc:sldMk cId="191732068" sldId="265"/>
            <ac:picMk id="5" creationId="{07FFDF4B-E710-3B5C-4BBB-5CC1535E4DAE}"/>
          </ac:picMkLst>
        </pc:picChg>
        <pc:picChg chg="add mod">
          <ac:chgData name="Eleazar Arnold" userId="c6bf5149-5fdc-4ecc-b80e-d699bb2fe965" providerId="ADAL" clId="{1E5292AF-14C3-4F7F-98DF-9219A635E64C}" dt="2025-04-14T10:25:24.333" v="7914" actId="14100"/>
          <ac:picMkLst>
            <pc:docMk/>
            <pc:sldMk cId="191732068" sldId="265"/>
            <ac:picMk id="7" creationId="{6D77BBB6-967D-570C-1E30-09D247954054}"/>
          </ac:picMkLst>
        </pc:picChg>
        <pc:picChg chg="add mod">
          <ac:chgData name="Eleazar Arnold" userId="c6bf5149-5fdc-4ecc-b80e-d699bb2fe965" providerId="ADAL" clId="{1E5292AF-14C3-4F7F-98DF-9219A635E64C}" dt="2025-04-14T09:31:05.825" v="6705" actId="1076"/>
          <ac:picMkLst>
            <pc:docMk/>
            <pc:sldMk cId="191732068" sldId="265"/>
            <ac:picMk id="19" creationId="{706E915E-0293-0578-E367-9BB25086A511}"/>
          </ac:picMkLst>
        </pc:picChg>
      </pc:sldChg>
      <pc:sldChg chg="addSp delSp modSp new mod">
        <pc:chgData name="Eleazar Arnold" userId="c6bf5149-5fdc-4ecc-b80e-d699bb2fe965" providerId="ADAL" clId="{1E5292AF-14C3-4F7F-98DF-9219A635E64C}" dt="2025-04-14T16:05:58.523" v="7944" actId="14100"/>
        <pc:sldMkLst>
          <pc:docMk/>
          <pc:sldMk cId="1615934960" sldId="266"/>
        </pc:sldMkLst>
        <pc:spChg chg="mod">
          <ac:chgData name="Eleazar Arnold" userId="c6bf5149-5fdc-4ecc-b80e-d699bb2fe965" providerId="ADAL" clId="{1E5292AF-14C3-4F7F-98DF-9219A635E64C}" dt="2025-04-14T08:44:02.383" v="6041" actId="1076"/>
          <ac:spMkLst>
            <pc:docMk/>
            <pc:sldMk cId="1615934960" sldId="266"/>
            <ac:spMk id="2" creationId="{D0268194-CB4A-296D-0C99-B7BCE458C81F}"/>
          </ac:spMkLst>
        </pc:spChg>
        <pc:spChg chg="mod">
          <ac:chgData name="Eleazar Arnold" userId="c6bf5149-5fdc-4ecc-b80e-d699bb2fe965" providerId="ADAL" clId="{1E5292AF-14C3-4F7F-98DF-9219A635E64C}" dt="2025-04-14T10:18:58.057" v="7833" actId="27636"/>
          <ac:spMkLst>
            <pc:docMk/>
            <pc:sldMk cId="1615934960" sldId="266"/>
            <ac:spMk id="3" creationId="{BC1B6D51-3CA3-D219-2949-5A0F33A01486}"/>
          </ac:spMkLst>
        </pc:spChg>
        <pc:spChg chg="add mod">
          <ac:chgData name="Eleazar Arnold" userId="c6bf5149-5fdc-4ecc-b80e-d699bb2fe965" providerId="ADAL" clId="{1E5292AF-14C3-4F7F-98DF-9219A635E64C}" dt="2025-04-14T10:18:16.974" v="7807" actId="1076"/>
          <ac:spMkLst>
            <pc:docMk/>
            <pc:sldMk cId="1615934960" sldId="266"/>
            <ac:spMk id="4" creationId="{BF493726-E120-53C4-D5E8-279A1C67B64A}"/>
          </ac:spMkLst>
        </pc:spChg>
        <pc:spChg chg="add mod">
          <ac:chgData name="Eleazar Arnold" userId="c6bf5149-5fdc-4ecc-b80e-d699bb2fe965" providerId="ADAL" clId="{1E5292AF-14C3-4F7F-98DF-9219A635E64C}" dt="2025-04-14T08:44:35.977" v="6044" actId="1076"/>
          <ac:spMkLst>
            <pc:docMk/>
            <pc:sldMk cId="1615934960" sldId="266"/>
            <ac:spMk id="7" creationId="{B72502DA-2485-FB75-CB35-D55A11F0E920}"/>
          </ac:spMkLst>
        </pc:spChg>
        <pc:spChg chg="add mod">
          <ac:chgData name="Eleazar Arnold" userId="c6bf5149-5fdc-4ecc-b80e-d699bb2fe965" providerId="ADAL" clId="{1E5292AF-14C3-4F7F-98DF-9219A635E64C}" dt="2025-04-14T10:18:28.599" v="7818" actId="20577"/>
          <ac:spMkLst>
            <pc:docMk/>
            <pc:sldMk cId="1615934960" sldId="266"/>
            <ac:spMk id="8" creationId="{E803F534-2F5D-9D89-623A-C1AF03D03F55}"/>
          </ac:spMkLst>
        </pc:spChg>
        <pc:spChg chg="add mod">
          <ac:chgData name="Eleazar Arnold" userId="c6bf5149-5fdc-4ecc-b80e-d699bb2fe965" providerId="ADAL" clId="{1E5292AF-14C3-4F7F-98DF-9219A635E64C}" dt="2025-04-14T08:44:35.977" v="6044" actId="1076"/>
          <ac:spMkLst>
            <pc:docMk/>
            <pc:sldMk cId="1615934960" sldId="266"/>
            <ac:spMk id="9" creationId="{0586F82A-9C2E-1D2B-E8C9-5C00C47A1454}"/>
          </ac:spMkLst>
        </pc:spChg>
        <pc:spChg chg="add mod">
          <ac:chgData name="Eleazar Arnold" userId="c6bf5149-5fdc-4ecc-b80e-d699bb2fe965" providerId="ADAL" clId="{1E5292AF-14C3-4F7F-98DF-9219A635E64C}" dt="2025-04-14T08:44:35.977" v="6044" actId="1076"/>
          <ac:spMkLst>
            <pc:docMk/>
            <pc:sldMk cId="1615934960" sldId="266"/>
            <ac:spMk id="10" creationId="{2746FA17-055B-270A-4303-BC7E19E3F312}"/>
          </ac:spMkLst>
        </pc:spChg>
        <pc:spChg chg="add mod">
          <ac:chgData name="Eleazar Arnold" userId="c6bf5149-5fdc-4ecc-b80e-d699bb2fe965" providerId="ADAL" clId="{1E5292AF-14C3-4F7F-98DF-9219A635E64C}" dt="2025-04-14T08:44:35.977" v="6044" actId="1076"/>
          <ac:spMkLst>
            <pc:docMk/>
            <pc:sldMk cId="1615934960" sldId="266"/>
            <ac:spMk id="11" creationId="{40B66B53-2EF2-E60B-6817-51236F10C2D5}"/>
          </ac:spMkLst>
        </pc:spChg>
        <pc:spChg chg="add mod">
          <ac:chgData name="Eleazar Arnold" userId="c6bf5149-5fdc-4ecc-b80e-d699bb2fe965" providerId="ADAL" clId="{1E5292AF-14C3-4F7F-98DF-9219A635E64C}" dt="2025-04-14T10:10:27.857" v="7391" actId="20577"/>
          <ac:spMkLst>
            <pc:docMk/>
            <pc:sldMk cId="1615934960" sldId="266"/>
            <ac:spMk id="12" creationId="{95CB5671-5F75-B5DB-4C36-412EE30F8047}"/>
          </ac:spMkLst>
        </pc:spChg>
        <pc:cxnChg chg="add mod">
          <ac:chgData name="Eleazar Arnold" userId="c6bf5149-5fdc-4ecc-b80e-d699bb2fe965" providerId="ADAL" clId="{1E5292AF-14C3-4F7F-98DF-9219A635E64C}" dt="2025-04-14T16:05:58.523" v="7944" actId="14100"/>
          <ac:cxnSpMkLst>
            <pc:docMk/>
            <pc:sldMk cId="1615934960" sldId="266"/>
            <ac:cxnSpMk id="14" creationId="{EA24E2F1-4146-9980-61D2-759C219E8F25}"/>
          </ac:cxnSpMkLst>
        </pc:cxnChg>
        <pc:cxnChg chg="add mod">
          <ac:chgData name="Eleazar Arnold" userId="c6bf5149-5fdc-4ecc-b80e-d699bb2fe965" providerId="ADAL" clId="{1E5292AF-14C3-4F7F-98DF-9219A635E64C}" dt="2025-04-14T08:44:35.977" v="6044" actId="1076"/>
          <ac:cxnSpMkLst>
            <pc:docMk/>
            <pc:sldMk cId="1615934960" sldId="266"/>
            <ac:cxnSpMk id="17" creationId="{7E7709E4-5AEA-345D-B13A-6FA22EBF70E1}"/>
          </ac:cxnSpMkLst>
        </pc:cxnChg>
        <pc:cxnChg chg="add mod">
          <ac:chgData name="Eleazar Arnold" userId="c6bf5149-5fdc-4ecc-b80e-d699bb2fe965" providerId="ADAL" clId="{1E5292AF-14C3-4F7F-98DF-9219A635E64C}" dt="2025-04-14T08:43:10.637" v="6020" actId="1076"/>
          <ac:cxnSpMkLst>
            <pc:docMk/>
            <pc:sldMk cId="1615934960" sldId="266"/>
            <ac:cxnSpMk id="25" creationId="{6E8B4E89-FA1B-3576-8988-667F821D5C97}"/>
          </ac:cxnSpMkLst>
        </pc:cxnChg>
        <pc:cxnChg chg="add mod">
          <ac:chgData name="Eleazar Arnold" userId="c6bf5149-5fdc-4ecc-b80e-d699bb2fe965" providerId="ADAL" clId="{1E5292AF-14C3-4F7F-98DF-9219A635E64C}" dt="2025-04-14T08:43:23.296" v="6025" actId="1076"/>
          <ac:cxnSpMkLst>
            <pc:docMk/>
            <pc:sldMk cId="1615934960" sldId="266"/>
            <ac:cxnSpMk id="29" creationId="{2B837C55-D7EE-1FE7-0E03-05AF43BF4B39}"/>
          </ac:cxnSpMkLst>
        </pc:cxnChg>
        <pc:cxnChg chg="add mod">
          <ac:chgData name="Eleazar Arnold" userId="c6bf5149-5fdc-4ecc-b80e-d699bb2fe965" providerId="ADAL" clId="{1E5292AF-14C3-4F7F-98DF-9219A635E64C}" dt="2025-04-14T08:43:47.485" v="6034" actId="1076"/>
          <ac:cxnSpMkLst>
            <pc:docMk/>
            <pc:sldMk cId="1615934960" sldId="266"/>
            <ac:cxnSpMk id="33" creationId="{E129BD0F-97C6-86D4-F555-5D60489020AD}"/>
          </ac:cxnSpMkLst>
        </pc:cxnChg>
        <pc:cxnChg chg="add mod">
          <ac:chgData name="Eleazar Arnold" userId="c6bf5149-5fdc-4ecc-b80e-d699bb2fe965" providerId="ADAL" clId="{1E5292AF-14C3-4F7F-98DF-9219A635E64C}" dt="2025-04-14T08:44:35.977" v="6044" actId="1076"/>
          <ac:cxnSpMkLst>
            <pc:docMk/>
            <pc:sldMk cId="1615934960" sldId="266"/>
            <ac:cxnSpMk id="39" creationId="{A00F17A1-B98E-066F-657E-D08F8B6CD741}"/>
          </ac:cxnSpMkLst>
        </pc:cxnChg>
      </pc:sldChg>
      <pc:sldChg chg="addSp modSp new mod">
        <pc:chgData name="Eleazar Arnold" userId="c6bf5149-5fdc-4ecc-b80e-d699bb2fe965" providerId="ADAL" clId="{1E5292AF-14C3-4F7F-98DF-9219A635E64C}" dt="2025-04-14T13:27:41.970" v="7928" actId="58"/>
        <pc:sldMkLst>
          <pc:docMk/>
          <pc:sldMk cId="478991289" sldId="267"/>
        </pc:sldMkLst>
        <pc:spChg chg="mod">
          <ac:chgData name="Eleazar Arnold" userId="c6bf5149-5fdc-4ecc-b80e-d699bb2fe965" providerId="ADAL" clId="{1E5292AF-14C3-4F7F-98DF-9219A635E64C}" dt="2025-04-14T07:12:08.505" v="4118" actId="13926"/>
          <ac:spMkLst>
            <pc:docMk/>
            <pc:sldMk cId="478991289" sldId="267"/>
            <ac:spMk id="2" creationId="{A975A348-0F5D-C819-79C3-ED4782F61B8F}"/>
          </ac:spMkLst>
        </pc:spChg>
        <pc:spChg chg="mod">
          <ac:chgData name="Eleazar Arnold" userId="c6bf5149-5fdc-4ecc-b80e-d699bb2fe965" providerId="ADAL" clId="{1E5292AF-14C3-4F7F-98DF-9219A635E64C}" dt="2025-04-14T13:27:41.970" v="7928" actId="58"/>
          <ac:spMkLst>
            <pc:docMk/>
            <pc:sldMk cId="478991289" sldId="267"/>
            <ac:spMk id="3" creationId="{C7D1AC67-82B2-24A2-5273-B2BDED8772BB}"/>
          </ac:spMkLst>
        </pc:spChg>
        <pc:picChg chg="add mod">
          <ac:chgData name="Eleazar Arnold" userId="c6bf5149-5fdc-4ecc-b80e-d699bb2fe965" providerId="ADAL" clId="{1E5292AF-14C3-4F7F-98DF-9219A635E64C}" dt="2025-04-14T10:06:15.310" v="7295" actId="1076"/>
          <ac:picMkLst>
            <pc:docMk/>
            <pc:sldMk cId="478991289" sldId="267"/>
            <ac:picMk id="5" creationId="{17F85FE5-CBDF-1232-B230-2B02211C0C3B}"/>
          </ac:picMkLst>
        </pc:picChg>
        <pc:picChg chg="add mod modCrop">
          <ac:chgData name="Eleazar Arnold" userId="c6bf5149-5fdc-4ecc-b80e-d699bb2fe965" providerId="ADAL" clId="{1E5292AF-14C3-4F7F-98DF-9219A635E64C}" dt="2025-04-14T10:23:38.647" v="7907" actId="1076"/>
          <ac:picMkLst>
            <pc:docMk/>
            <pc:sldMk cId="478991289" sldId="267"/>
            <ac:picMk id="6" creationId="{1163CB74-89A5-2601-C51F-32F9793D0C91}"/>
          </ac:picMkLst>
        </pc:picChg>
        <pc:picChg chg="add mod">
          <ac:chgData name="Eleazar Arnold" userId="c6bf5149-5fdc-4ecc-b80e-d699bb2fe965" providerId="ADAL" clId="{1E5292AF-14C3-4F7F-98DF-9219A635E64C}" dt="2025-04-14T10:09:07.134" v="7328" actId="1076"/>
          <ac:picMkLst>
            <pc:docMk/>
            <pc:sldMk cId="478991289" sldId="267"/>
            <ac:picMk id="8" creationId="{20593E77-A881-AEFF-CDB5-E5DE78D3CC55}"/>
          </ac:picMkLst>
        </pc:picChg>
      </pc:sldChg>
      <pc:sldChg chg="addSp modSp new mod">
        <pc:chgData name="Eleazar Arnold" userId="c6bf5149-5fdc-4ecc-b80e-d699bb2fe965" providerId="ADAL" clId="{1E5292AF-14C3-4F7F-98DF-9219A635E64C}" dt="2025-04-14T10:25:52.262" v="7918" actId="1076"/>
        <pc:sldMkLst>
          <pc:docMk/>
          <pc:sldMk cId="2495578118" sldId="268"/>
        </pc:sldMkLst>
        <pc:spChg chg="mod">
          <ac:chgData name="Eleazar Arnold" userId="c6bf5149-5fdc-4ecc-b80e-d699bb2fe965" providerId="ADAL" clId="{1E5292AF-14C3-4F7F-98DF-9219A635E64C}" dt="2025-04-14T08:00:23.148" v="4624" actId="20578"/>
          <ac:spMkLst>
            <pc:docMk/>
            <pc:sldMk cId="2495578118" sldId="268"/>
            <ac:spMk id="2" creationId="{487533D6-C0C6-6639-B2A2-9DA79F57983A}"/>
          </ac:spMkLst>
        </pc:spChg>
        <pc:spChg chg="mod">
          <ac:chgData name="Eleazar Arnold" userId="c6bf5149-5fdc-4ecc-b80e-d699bb2fe965" providerId="ADAL" clId="{1E5292AF-14C3-4F7F-98DF-9219A635E64C}" dt="2025-04-14T10:19:30.360" v="7896" actId="20577"/>
          <ac:spMkLst>
            <pc:docMk/>
            <pc:sldMk cId="2495578118" sldId="268"/>
            <ac:spMk id="3" creationId="{876EC55B-3244-C16A-B04F-FBA2D7C256B1}"/>
          </ac:spMkLst>
        </pc:spChg>
        <pc:picChg chg="add mod">
          <ac:chgData name="Eleazar Arnold" userId="c6bf5149-5fdc-4ecc-b80e-d699bb2fe965" providerId="ADAL" clId="{1E5292AF-14C3-4F7F-98DF-9219A635E64C}" dt="2025-04-14T10:25:52.262" v="7918" actId="1076"/>
          <ac:picMkLst>
            <pc:docMk/>
            <pc:sldMk cId="2495578118" sldId="268"/>
            <ac:picMk id="5" creationId="{63E977C3-6052-71F0-6999-9FFA998CAC9D}"/>
          </ac:picMkLst>
        </pc:picChg>
      </pc:sldChg>
      <pc:sldChg chg="modSp new del mod">
        <pc:chgData name="Eleazar Arnold" userId="c6bf5149-5fdc-4ecc-b80e-d699bb2fe965" providerId="ADAL" clId="{1E5292AF-14C3-4F7F-98DF-9219A635E64C}" dt="2025-04-14T07:32:22.502" v="4405" actId="2696"/>
        <pc:sldMkLst>
          <pc:docMk/>
          <pc:sldMk cId="1527678164" sldId="269"/>
        </pc:sldMkLst>
      </pc:sldChg>
    </pc:docChg>
  </pc:docChgLst>
  <pc:docChgLst>
    <pc:chgData name="Eleazar Arnold" userId="c6bf5149-5fdc-4ecc-b80e-d699bb2fe965" providerId="ADAL" clId="{2D00324C-8424-4C27-9D39-E6A00CFEDB57}"/>
    <pc:docChg chg="modSld">
      <pc:chgData name="Eleazar Arnold" userId="c6bf5149-5fdc-4ecc-b80e-d699bb2fe965" providerId="ADAL" clId="{2D00324C-8424-4C27-9D39-E6A00CFEDB57}" dt="2025-05-27T13:12:00.616" v="0" actId="1036"/>
      <pc:docMkLst>
        <pc:docMk/>
      </pc:docMkLst>
      <pc:sldChg chg="modSp mod">
        <pc:chgData name="Eleazar Arnold" userId="c6bf5149-5fdc-4ecc-b80e-d699bb2fe965" providerId="ADAL" clId="{2D00324C-8424-4C27-9D39-E6A00CFEDB57}" dt="2025-05-27T13:12:00.616" v="0" actId="1036"/>
        <pc:sldMkLst>
          <pc:docMk/>
          <pc:sldMk cId="191732068" sldId="265"/>
        </pc:sldMkLst>
        <pc:picChg chg="mod">
          <ac:chgData name="Eleazar Arnold" userId="c6bf5149-5fdc-4ecc-b80e-d699bb2fe965" providerId="ADAL" clId="{2D00324C-8424-4C27-9D39-E6A00CFEDB57}" dt="2025-05-27T13:12:00.616" v="0" actId="1036"/>
          <ac:picMkLst>
            <pc:docMk/>
            <pc:sldMk cId="191732068" sldId="265"/>
            <ac:picMk id="5" creationId="{07FFDF4B-E710-3B5C-4BBB-5CC1535E4DAE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9EF94E-C655-4D8B-A574-5C06A8EEDE28}" type="datetimeFigureOut">
              <a:rPr lang="en-AU" smtClean="0"/>
              <a:t>27/05/2025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8AE0FF-90F0-412C-BF46-4B2F50F82EF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200140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8AE0FF-90F0-412C-BF46-4B2F50F82EF7}" type="slidenum">
              <a:rPr lang="en-AU" smtClean="0"/>
              <a:t>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6711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F09F7-788D-4E11-B381-AE44FAB1829E}" type="datetimeFigureOut">
              <a:rPr lang="en-AU" smtClean="0"/>
              <a:t>27/05/2025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10BFF-834B-444D-9A60-976A7D65FCE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686116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F09F7-788D-4E11-B381-AE44FAB1829E}" type="datetimeFigureOut">
              <a:rPr lang="en-AU" smtClean="0"/>
              <a:t>27/05/2025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10BFF-834B-444D-9A60-976A7D65FCE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755103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F09F7-788D-4E11-B381-AE44FAB1829E}" type="datetimeFigureOut">
              <a:rPr lang="en-AU" smtClean="0"/>
              <a:t>27/05/2025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10BFF-834B-444D-9A60-976A7D65FCE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907284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F09F7-788D-4E11-B381-AE44FAB1829E}" type="datetimeFigureOut">
              <a:rPr lang="en-AU" smtClean="0"/>
              <a:t>27/05/2025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10BFF-834B-444D-9A60-976A7D65FCE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289038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shade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shade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shade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F09F7-788D-4E11-B381-AE44FAB1829E}" type="datetimeFigureOut">
              <a:rPr lang="en-AU" smtClean="0"/>
              <a:t>27/05/2025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10BFF-834B-444D-9A60-976A7D65FCE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645371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F09F7-788D-4E11-B381-AE44FAB1829E}" type="datetimeFigureOut">
              <a:rPr lang="en-AU" smtClean="0"/>
              <a:t>27/05/2025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10BFF-834B-444D-9A60-976A7D65FCE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08470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F09F7-788D-4E11-B381-AE44FAB1829E}" type="datetimeFigureOut">
              <a:rPr lang="en-AU" smtClean="0"/>
              <a:t>27/05/2025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10BFF-834B-444D-9A60-976A7D65FCE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934134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F09F7-788D-4E11-B381-AE44FAB1829E}" type="datetimeFigureOut">
              <a:rPr lang="en-AU" smtClean="0"/>
              <a:t>27/05/2025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10BFF-834B-444D-9A60-976A7D65FCE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881347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F09F7-788D-4E11-B381-AE44FAB1829E}" type="datetimeFigureOut">
              <a:rPr lang="en-AU" smtClean="0"/>
              <a:t>27/05/2025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10BFF-834B-444D-9A60-976A7D65FCE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794827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F09F7-788D-4E11-B381-AE44FAB1829E}" type="datetimeFigureOut">
              <a:rPr lang="en-AU" smtClean="0"/>
              <a:t>27/05/2025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10BFF-834B-444D-9A60-976A7D65FCE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345076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F09F7-788D-4E11-B381-AE44FAB1829E}" type="datetimeFigureOut">
              <a:rPr lang="en-AU" smtClean="0"/>
              <a:t>27/05/2025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10BFF-834B-444D-9A60-976A7D65FCE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588752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165F09F7-788D-4E11-B381-AE44FAB1829E}" type="datetimeFigureOut">
              <a:rPr lang="en-AU" smtClean="0"/>
              <a:t>27/05/2025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2D510BFF-834B-444D-9A60-976A7D65FCE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3306406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0C119-1708-274B-F34E-4D75FC508DF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Multi-Sensor Fire Alarm</a:t>
            </a:r>
            <a:endParaRPr lang="en-A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DD14F4-D831-D1C9-99AC-9A1161EBA2B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Eleazar Arnold – P2765566</a:t>
            </a:r>
          </a:p>
          <a:p>
            <a:r>
              <a:rPr lang="en-GB" dirty="0"/>
              <a:t>ENG3000</a:t>
            </a:r>
          </a:p>
          <a:p>
            <a:r>
              <a:rPr lang="en-GB" dirty="0"/>
              <a:t>Supervisor - Krishna Nama Manjunathan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335339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B604B-8B44-5058-53C6-B24BA766C3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73D4AA-323B-AE54-2184-9DC88529CC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 solar-powered multi-sensor indoor air monitoring device that alerts users in real time with a mobile app connected to an mqtt broker</a:t>
            </a:r>
          </a:p>
          <a:p>
            <a:r>
              <a:rPr lang="en-US" dirty="0"/>
              <a:t>Most homes use separate alarms (Heat, Smoke, CO), wasting energy and materials.</a:t>
            </a:r>
          </a:p>
          <a:p>
            <a:pPr lvl="1"/>
            <a:r>
              <a:rPr lang="en-US" dirty="0"/>
              <a:t>My system combines them all and runs on renewable energy, supporting health, sustainability, and safety.</a:t>
            </a:r>
            <a:endParaRPr lang="en-GB" dirty="0"/>
          </a:p>
          <a:p>
            <a:endParaRPr lang="en-AU" sz="4800" b="1" dirty="0"/>
          </a:p>
        </p:txBody>
      </p:sp>
    </p:spTree>
    <p:extLst>
      <p:ext uri="{BB962C8B-B14F-4D97-AF65-F5344CB8AC3E}">
        <p14:creationId xmlns:p14="http://schemas.microsoft.com/office/powerpoint/2010/main" val="1882398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17F04-4F4D-09F1-2BFE-A200BC996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Aims &amp;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C0B5A2-0326-1BF0-0FB5-D3548661DC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>
              <a:buNone/>
            </a:pPr>
            <a:r>
              <a:rPr lang="en-US" b="1" dirty="0"/>
              <a:t>Objectives</a:t>
            </a:r>
            <a:endParaRPr lang="en-US" dirty="0"/>
          </a:p>
          <a:p>
            <a:pPr lvl="1"/>
            <a:r>
              <a:rPr lang="en-US" dirty="0"/>
              <a:t>Combining multiple environmental sensors in one system</a:t>
            </a:r>
          </a:p>
          <a:p>
            <a:pPr lvl="1"/>
            <a:r>
              <a:rPr lang="en-US" dirty="0"/>
              <a:t>Notify users via real-time mobile alerts</a:t>
            </a:r>
          </a:p>
          <a:p>
            <a:pPr lvl="2"/>
            <a:r>
              <a:rPr lang="en-US" dirty="0"/>
              <a:t>Everyone has a phone, so this will be practical</a:t>
            </a:r>
          </a:p>
          <a:p>
            <a:pPr lvl="1"/>
            <a:r>
              <a:rPr lang="en-US" dirty="0"/>
              <a:t>Reduce battery waste using solar + rechargeable LiPo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b="1" dirty="0"/>
              <a:t>United Nations Goals Supported</a:t>
            </a:r>
          </a:p>
          <a:p>
            <a:pPr lvl="1"/>
            <a:r>
              <a:rPr lang="en-GB" dirty="0"/>
              <a:t>Affordable and clean energy</a:t>
            </a:r>
          </a:p>
          <a:p>
            <a:pPr lvl="2"/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Power the device with solar energy and rechargeable battery</a:t>
            </a:r>
          </a:p>
          <a:p>
            <a:pPr lvl="2"/>
            <a:endParaRPr lang="en-GB" dirty="0"/>
          </a:p>
          <a:p>
            <a:pPr lvl="1"/>
            <a:r>
              <a:rPr lang="en-GB" dirty="0"/>
              <a:t>Climate action</a:t>
            </a:r>
          </a:p>
          <a:p>
            <a:pPr lvl="2"/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Reduce battery waste and greenhouse emissions</a:t>
            </a:r>
          </a:p>
          <a:p>
            <a:pPr lvl="2"/>
            <a:endParaRPr lang="en-GB" dirty="0"/>
          </a:p>
          <a:p>
            <a:pPr lvl="1"/>
            <a:r>
              <a:rPr lang="en-GB" dirty="0"/>
              <a:t>Good health and well-being</a:t>
            </a:r>
          </a:p>
          <a:p>
            <a:pPr lvl="2"/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Notify users through a cross-platform mobile app (gives peace of  mind as well)</a:t>
            </a:r>
          </a:p>
          <a:p>
            <a:pPr lvl="2"/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Support indoor air quality and fire safety</a:t>
            </a:r>
          </a:p>
          <a:p>
            <a:pPr lvl="2"/>
            <a:endParaRPr lang="en-GB" dirty="0"/>
          </a:p>
          <a:p>
            <a:endParaRPr lang="en-GB" dirty="0"/>
          </a:p>
          <a:p>
            <a:pPr marL="0" indent="0">
              <a:buNone/>
            </a:pP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0893946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68194-CB4A-296D-0C99-B7BCE458C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System architecture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1B6D51-3CA3-D219-2949-5A0F33A014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715045" cy="4789860"/>
          </a:xfrm>
        </p:spPr>
        <p:txBody>
          <a:bodyPr>
            <a:normAutofit fontScale="55000" lnSpcReduction="20000"/>
          </a:bodyPr>
          <a:lstStyle/>
          <a:p>
            <a:r>
              <a:rPr lang="en-GB" sz="2300" dirty="0"/>
              <a:t>Esp32</a:t>
            </a:r>
          </a:p>
          <a:p>
            <a:pPr lvl="1"/>
            <a:r>
              <a:rPr lang="en-GB" sz="2000" dirty="0"/>
              <a:t>Reads sensor data</a:t>
            </a:r>
          </a:p>
          <a:p>
            <a:pPr lvl="1"/>
            <a:r>
              <a:rPr lang="en-GB" sz="2000" dirty="0"/>
              <a:t>Publishes to mqtt broker (HIVEMQ)</a:t>
            </a:r>
            <a:endParaRPr lang="en-GB" sz="1600" dirty="0"/>
          </a:p>
          <a:p>
            <a:pPr lvl="1"/>
            <a:r>
              <a:rPr lang="en-GB" sz="2000" dirty="0"/>
              <a:t>Runs on solar power</a:t>
            </a:r>
          </a:p>
          <a:p>
            <a:pPr lvl="1"/>
            <a:r>
              <a:rPr lang="en-GB" sz="2000" dirty="0"/>
              <a:t>Arduino ide to program the esp32</a:t>
            </a:r>
          </a:p>
          <a:p>
            <a:r>
              <a:rPr lang="en-GB" sz="2300" dirty="0"/>
              <a:t>Sensor peripherals</a:t>
            </a:r>
          </a:p>
          <a:p>
            <a:pPr lvl="1"/>
            <a:r>
              <a:rPr lang="en-GB" sz="2300" dirty="0"/>
              <a:t>DHT11</a:t>
            </a:r>
          </a:p>
          <a:p>
            <a:pPr lvl="1"/>
            <a:r>
              <a:rPr lang="en-GB" sz="2300" dirty="0"/>
              <a:t>BMP280</a:t>
            </a:r>
          </a:p>
          <a:p>
            <a:pPr lvl="1"/>
            <a:r>
              <a:rPr lang="en-GB" sz="2300" dirty="0"/>
              <a:t>MQ-7</a:t>
            </a:r>
          </a:p>
          <a:p>
            <a:pPr lvl="1"/>
            <a:r>
              <a:rPr lang="en-GB" sz="2300" dirty="0"/>
              <a:t>GP2Y101OAU</a:t>
            </a:r>
          </a:p>
          <a:p>
            <a:r>
              <a:rPr lang="en-GB" sz="2300" dirty="0"/>
              <a:t>Power system</a:t>
            </a:r>
          </a:p>
          <a:p>
            <a:pPr lvl="1"/>
            <a:r>
              <a:rPr lang="en-GB" sz="2300" dirty="0"/>
              <a:t>MT3608</a:t>
            </a:r>
          </a:p>
          <a:p>
            <a:pPr lvl="1"/>
            <a:r>
              <a:rPr lang="en-GB" sz="2300" dirty="0"/>
              <a:t>TP4056</a:t>
            </a:r>
          </a:p>
          <a:p>
            <a:pPr lvl="1"/>
            <a:r>
              <a:rPr lang="en-GB" sz="2300" dirty="0"/>
              <a:t>8 SOLAR CELLS FORM SUMIYA</a:t>
            </a:r>
          </a:p>
          <a:p>
            <a:pPr lvl="1"/>
            <a:r>
              <a:rPr lang="en-GB" sz="2300" dirty="0"/>
              <a:t>LiPo BATTERY</a:t>
            </a:r>
          </a:p>
          <a:p>
            <a:r>
              <a:rPr lang="en-GB" sz="2300" dirty="0"/>
              <a:t>App – Flutter</a:t>
            </a:r>
          </a:p>
          <a:p>
            <a:pPr lvl="1"/>
            <a:r>
              <a:rPr lang="en-AU" sz="2000" dirty="0"/>
              <a:t>Decoding and creating widgets</a:t>
            </a:r>
          </a:p>
          <a:p>
            <a:pPr lvl="1"/>
            <a:r>
              <a:rPr lang="en-GB" sz="2000" dirty="0"/>
              <a:t>Going into the source code</a:t>
            </a:r>
          </a:p>
          <a:p>
            <a:pPr lvl="1"/>
            <a:endParaRPr lang="en-AU" sz="2000" dirty="0"/>
          </a:p>
          <a:p>
            <a:r>
              <a:rPr lang="en-GB" sz="2300" dirty="0"/>
              <a:t>Communication</a:t>
            </a:r>
          </a:p>
          <a:p>
            <a:pPr lvl="1"/>
            <a:r>
              <a:rPr lang="en-GB" sz="2000" dirty="0"/>
              <a:t>Firebase (FCM)</a:t>
            </a:r>
          </a:p>
          <a:p>
            <a:pPr lvl="1"/>
            <a:r>
              <a:rPr lang="en-GB" sz="2000" dirty="0"/>
              <a:t>Mqtt</a:t>
            </a:r>
            <a:r>
              <a:rPr lang="en-AU" sz="2000" dirty="0"/>
              <a:t> functions</a:t>
            </a:r>
          </a:p>
          <a:p>
            <a:pPr lvl="1"/>
            <a:r>
              <a:rPr lang="en-AU" sz="2000" dirty="0"/>
              <a:t>Json payloads</a:t>
            </a:r>
          </a:p>
          <a:p>
            <a:pPr marL="0" indent="0">
              <a:buNone/>
            </a:pPr>
            <a:endParaRPr lang="en-GB" sz="2000" dirty="0"/>
          </a:p>
          <a:p>
            <a:pPr marL="457200" lvl="1" indent="0">
              <a:buNone/>
            </a:pPr>
            <a:endParaRPr lang="en-GB" sz="1800" dirty="0"/>
          </a:p>
          <a:p>
            <a:pPr marL="457200" lvl="1" indent="0">
              <a:buNone/>
            </a:pPr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F493726-E120-53C4-D5E8-279A1C67B64A}"/>
              </a:ext>
            </a:extLst>
          </p:cNvPr>
          <p:cNvSpPr/>
          <p:nvPr/>
        </p:nvSpPr>
        <p:spPr>
          <a:xfrm>
            <a:off x="3985848" y="1609393"/>
            <a:ext cx="1914280" cy="108431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dirty="0"/>
              <a:t>Sensors/Peripherals:</a:t>
            </a:r>
          </a:p>
          <a:p>
            <a:r>
              <a:rPr lang="en-GB" sz="1200" dirty="0"/>
              <a:t>	DHT</a:t>
            </a:r>
          </a:p>
          <a:p>
            <a:r>
              <a:rPr lang="en-GB" sz="1200" dirty="0"/>
              <a:t>	MQ7</a:t>
            </a:r>
          </a:p>
          <a:p>
            <a:r>
              <a:rPr lang="en-GB" sz="1200" dirty="0"/>
              <a:t>	BMP280</a:t>
            </a:r>
          </a:p>
          <a:p>
            <a:r>
              <a:rPr lang="en-GB" sz="1200" dirty="0"/>
              <a:t>	GP2Y1014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72502DA-2485-FB75-CB35-D55A11F0E920}"/>
              </a:ext>
            </a:extLst>
          </p:cNvPr>
          <p:cNvSpPr/>
          <p:nvPr/>
        </p:nvSpPr>
        <p:spPr>
          <a:xfrm>
            <a:off x="6377355" y="1934310"/>
            <a:ext cx="1195754" cy="4344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/>
              <a:t>ESP32</a:t>
            </a:r>
            <a:endParaRPr lang="en-AU" sz="14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803F534-2F5D-9D89-623A-C1AF03D03F55}"/>
              </a:ext>
            </a:extLst>
          </p:cNvPr>
          <p:cNvSpPr/>
          <p:nvPr/>
        </p:nvSpPr>
        <p:spPr>
          <a:xfrm>
            <a:off x="8206153" y="1911813"/>
            <a:ext cx="1394069" cy="47947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/>
              <a:t>MQTT Broker</a:t>
            </a:r>
          </a:p>
          <a:p>
            <a:pPr algn="ctr"/>
            <a:r>
              <a:rPr lang="en-GB" sz="1400" dirty="0"/>
              <a:t>(HIVEMQ)</a:t>
            </a:r>
            <a:endParaRPr lang="en-AU" sz="14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586F82A-9C2E-1D2B-E8C9-5C00C47A1454}"/>
              </a:ext>
            </a:extLst>
          </p:cNvPr>
          <p:cNvSpPr/>
          <p:nvPr/>
        </p:nvSpPr>
        <p:spPr>
          <a:xfrm>
            <a:off x="10319238" y="1861467"/>
            <a:ext cx="1394069" cy="58017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/>
              <a:t>Mobile App</a:t>
            </a:r>
            <a:endParaRPr lang="en-AU" sz="14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746FA17-055B-270A-4303-BC7E19E3F312}"/>
              </a:ext>
            </a:extLst>
          </p:cNvPr>
          <p:cNvSpPr/>
          <p:nvPr/>
        </p:nvSpPr>
        <p:spPr>
          <a:xfrm>
            <a:off x="6278197" y="2917034"/>
            <a:ext cx="1394069" cy="58017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/>
              <a:t>Battery</a:t>
            </a:r>
            <a:endParaRPr lang="en-AU" sz="14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0B66B53-2EF2-E60B-6817-51236F10C2D5}"/>
              </a:ext>
            </a:extLst>
          </p:cNvPr>
          <p:cNvSpPr/>
          <p:nvPr/>
        </p:nvSpPr>
        <p:spPr>
          <a:xfrm>
            <a:off x="6278196" y="3972598"/>
            <a:ext cx="1394069" cy="58017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/>
              <a:t>Solar Cells</a:t>
            </a:r>
            <a:endParaRPr lang="en-AU" sz="14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5CB5671-5F75-B5DB-4C36-412EE30F8047}"/>
              </a:ext>
            </a:extLst>
          </p:cNvPr>
          <p:cNvSpPr/>
          <p:nvPr/>
        </p:nvSpPr>
        <p:spPr>
          <a:xfrm>
            <a:off x="10319238" y="2891634"/>
            <a:ext cx="1394069" cy="58017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/>
              <a:t>Firebase Alert (FCM)</a:t>
            </a:r>
            <a:endParaRPr lang="en-AU" sz="1400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A24E2F1-4146-9980-61D2-759C219E8F25}"/>
              </a:ext>
            </a:extLst>
          </p:cNvPr>
          <p:cNvCxnSpPr>
            <a:cxnSpLocks/>
            <a:stCxn id="4" idx="3"/>
            <a:endCxn id="7" idx="1"/>
          </p:cNvCxnSpPr>
          <p:nvPr/>
        </p:nvCxnSpPr>
        <p:spPr>
          <a:xfrm>
            <a:off x="5900128" y="2151552"/>
            <a:ext cx="47722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E7709E4-5AEA-345D-B13A-6FA22EBF70E1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 flipV="1">
            <a:off x="7573109" y="2151553"/>
            <a:ext cx="633044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E8B4E89-FA1B-3576-8988-667F821D5C97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 flipV="1">
            <a:off x="9600222" y="2151552"/>
            <a:ext cx="719016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B837C55-D7EE-1FE7-0E03-05AF43BF4B39}"/>
              </a:ext>
            </a:extLst>
          </p:cNvPr>
          <p:cNvCxnSpPr>
            <a:cxnSpLocks/>
            <a:stCxn id="10" idx="0"/>
            <a:endCxn id="7" idx="2"/>
          </p:cNvCxnSpPr>
          <p:nvPr/>
        </p:nvCxnSpPr>
        <p:spPr>
          <a:xfrm flipV="1">
            <a:off x="6975232" y="2368797"/>
            <a:ext cx="0" cy="54823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129BD0F-97C6-86D4-F555-5D60489020AD}"/>
              </a:ext>
            </a:extLst>
          </p:cNvPr>
          <p:cNvCxnSpPr>
            <a:cxnSpLocks/>
            <a:stCxn id="11" idx="0"/>
            <a:endCxn id="10" idx="2"/>
          </p:cNvCxnSpPr>
          <p:nvPr/>
        </p:nvCxnSpPr>
        <p:spPr>
          <a:xfrm flipV="1">
            <a:off x="6975231" y="3497204"/>
            <a:ext cx="1" cy="47539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A00F17A1-B98E-066F-657E-D08F8B6CD741}"/>
              </a:ext>
            </a:extLst>
          </p:cNvPr>
          <p:cNvCxnSpPr>
            <a:cxnSpLocks/>
            <a:stCxn id="12" idx="0"/>
            <a:endCxn id="9" idx="2"/>
          </p:cNvCxnSpPr>
          <p:nvPr/>
        </p:nvCxnSpPr>
        <p:spPr>
          <a:xfrm flipV="1">
            <a:off x="11016273" y="2441637"/>
            <a:ext cx="0" cy="44999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59349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75A348-0F5D-C819-79C3-ED4782F61B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Hardware 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D1AC67-82B2-24A2-5273-B2BDED8772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099" y="1882937"/>
            <a:ext cx="10515600" cy="4351338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GB" b="1" dirty="0"/>
              <a:t>ALL ON A STRIPBOARD FOR NOW </a:t>
            </a:r>
          </a:p>
          <a:p>
            <a:pPr marL="0" indent="0">
              <a:buNone/>
            </a:pPr>
            <a:r>
              <a:rPr lang="en-GB" b="1" dirty="0"/>
              <a:t>Designed on KICAD (PCB is ready for fabrication)</a:t>
            </a:r>
          </a:p>
          <a:p>
            <a:pPr marL="0" indent="0">
              <a:buNone/>
            </a:pPr>
            <a:endParaRPr lang="en-GB" b="1" dirty="0"/>
          </a:p>
          <a:p>
            <a:r>
              <a:rPr lang="en-GB" dirty="0"/>
              <a:t> ESP32 – chosen for Wi-Fi, small, cheap, and reliable</a:t>
            </a:r>
          </a:p>
          <a:p>
            <a:r>
              <a:rPr lang="en-GB" dirty="0"/>
              <a:t>Sensor peripherals</a:t>
            </a:r>
          </a:p>
          <a:p>
            <a:pPr lvl="1"/>
            <a:r>
              <a:rPr lang="en-GB" dirty="0"/>
              <a:t>DHT11</a:t>
            </a:r>
          </a:p>
          <a:p>
            <a:pPr lvl="1"/>
            <a:r>
              <a:rPr lang="en-GB" dirty="0"/>
              <a:t>BMP280 (connected through i2c)</a:t>
            </a:r>
          </a:p>
          <a:p>
            <a:pPr lvl="1"/>
            <a:r>
              <a:rPr lang="en-GB" dirty="0"/>
              <a:t>MQ-7</a:t>
            </a:r>
          </a:p>
          <a:p>
            <a:pPr lvl="1"/>
            <a:r>
              <a:rPr lang="en-GB" dirty="0"/>
              <a:t>GP2Y1010AU</a:t>
            </a:r>
          </a:p>
          <a:p>
            <a:r>
              <a:rPr lang="en-GB" dirty="0"/>
              <a:t>Power system</a:t>
            </a:r>
          </a:p>
          <a:p>
            <a:pPr lvl="1"/>
            <a:r>
              <a:rPr lang="en-GB" dirty="0"/>
              <a:t>MT3608</a:t>
            </a:r>
          </a:p>
          <a:p>
            <a:pPr lvl="1"/>
            <a:r>
              <a:rPr lang="en-GB" dirty="0"/>
              <a:t>TP4056</a:t>
            </a:r>
          </a:p>
          <a:p>
            <a:pPr lvl="1"/>
            <a:r>
              <a:rPr lang="en-GB" dirty="0"/>
              <a:t>8 SOLAR CELLS FORM SUNMIYA (changed topology from report submission) </a:t>
            </a:r>
            <a:r>
              <a:rPr lang="en-GB" dirty="0">
                <a:sym typeface="Wingdings" panose="05000000000000000000" pitchFamily="2" charset="2"/>
              </a:rPr>
              <a:t></a:t>
            </a:r>
            <a:endParaRPr lang="en-GB" dirty="0"/>
          </a:p>
          <a:p>
            <a:pPr lvl="1"/>
            <a:r>
              <a:rPr lang="en-GB" dirty="0"/>
              <a:t>LiPo BATTERY</a:t>
            </a:r>
          </a:p>
          <a:p>
            <a:pPr marL="457200" lvl="1" indent="0">
              <a:buNone/>
            </a:pPr>
            <a:endParaRPr lang="en-GB" dirty="0"/>
          </a:p>
          <a:p>
            <a:pPr marL="457200" lvl="1" indent="0">
              <a:buNone/>
            </a:pPr>
            <a:endParaRPr lang="en-GB" dirty="0"/>
          </a:p>
          <a:p>
            <a:pPr lvl="2"/>
            <a:endParaRPr lang="en-GB" dirty="0"/>
          </a:p>
        </p:txBody>
      </p:sp>
      <p:pic>
        <p:nvPicPr>
          <p:cNvPr id="5" name="Picture 4" descr="A computer screen shot of a circuit board&#10;&#10;AI-generated content may be incorrect.">
            <a:extLst>
              <a:ext uri="{FF2B5EF4-FFF2-40B4-BE49-F238E27FC236}">
                <a16:creationId xmlns:a16="http://schemas.microsoft.com/office/drawing/2014/main" id="{17F85FE5-CBDF-1232-B230-2B02211C0C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8252" y="172876"/>
            <a:ext cx="4265765" cy="4105397"/>
          </a:xfrm>
          <a:prstGeom prst="rect">
            <a:avLst/>
          </a:prstGeom>
        </p:spPr>
      </p:pic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0593E77-A881-AEFF-CDB5-E5DE78D3CC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0648" y="4541548"/>
            <a:ext cx="2297061" cy="21435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163CB74-89A5-2601-C51F-32F9793D0C9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8552" t="19091" b="29546"/>
          <a:stretch/>
        </p:blipFill>
        <p:spPr>
          <a:xfrm>
            <a:off x="4971447" y="249381"/>
            <a:ext cx="2249105" cy="1891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9912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7533D6-C0C6-6639-B2A2-9DA79F579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Software 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6EC55B-3244-C16A-B04F-FBA2D7C256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GB" sz="2000" dirty="0"/>
              <a:t>ESP32</a:t>
            </a:r>
          </a:p>
          <a:p>
            <a:pPr lvl="1"/>
            <a:r>
              <a:rPr lang="en-GB" sz="1600" dirty="0"/>
              <a:t>SENSOR READINGS ARE TURNED INTO JSON PAYLOADS MADE IN THE ESP32 PROGRAM(C++), ARE SENT TO THE HIVEMQ BROKER.</a:t>
            </a:r>
          </a:p>
          <a:p>
            <a:pPr lvl="2"/>
            <a:r>
              <a:rPr lang="en-GB" sz="1200" dirty="0"/>
              <a:t>JSON (JavaScript Object Notation) </a:t>
            </a:r>
          </a:p>
          <a:p>
            <a:pPr marL="457200" lvl="1" indent="0">
              <a:buNone/>
            </a:pPr>
            <a:endParaRPr lang="en-GB" sz="1600" dirty="0"/>
          </a:p>
          <a:p>
            <a:r>
              <a:rPr lang="en-GB" sz="2000" dirty="0"/>
              <a:t>Google Firebase</a:t>
            </a:r>
          </a:p>
          <a:p>
            <a:pPr lvl="1"/>
            <a:r>
              <a:rPr lang="en-GB" sz="1600" dirty="0"/>
              <a:t>App backend building service in my case, I will use it for cloud messaging</a:t>
            </a:r>
          </a:p>
          <a:p>
            <a:pPr lvl="1"/>
            <a:r>
              <a:rPr lang="en-GB" sz="1600" dirty="0"/>
              <a:t>Used as a database, can also do things such graph data and analyse</a:t>
            </a:r>
          </a:p>
          <a:p>
            <a:r>
              <a:rPr lang="en-GB" sz="2000" dirty="0"/>
              <a:t>HiveMQ</a:t>
            </a:r>
          </a:p>
          <a:p>
            <a:pPr lvl="1"/>
            <a:r>
              <a:rPr lang="en-GB" sz="1600" dirty="0"/>
              <a:t>Private broker that holds payloads</a:t>
            </a:r>
          </a:p>
          <a:p>
            <a:pPr lvl="1"/>
            <a:r>
              <a:rPr lang="en-GB" sz="1600" dirty="0"/>
              <a:t>During testing, the broker I used was test.mosquitto.org</a:t>
            </a:r>
          </a:p>
          <a:p>
            <a:pPr marL="457200" lvl="1" indent="0">
              <a:buNone/>
            </a:pPr>
            <a:endParaRPr lang="en-GB" sz="1600" dirty="0"/>
          </a:p>
          <a:p>
            <a:r>
              <a:rPr lang="en-GB" sz="2000" dirty="0"/>
              <a:t>Flutter (also made by Google in 2017)</a:t>
            </a:r>
          </a:p>
          <a:p>
            <a:pPr lvl="1"/>
            <a:r>
              <a:rPr lang="en-GB" sz="1600" dirty="0"/>
              <a:t>Firebase messaging dependency(library) needs to be added</a:t>
            </a:r>
          </a:p>
          <a:p>
            <a:pPr lvl="1"/>
            <a:r>
              <a:rPr lang="en-GB" sz="1600" dirty="0"/>
              <a:t>Going into the source code to enable push notifications: in-app and when the app is in the background</a:t>
            </a:r>
          </a:p>
          <a:p>
            <a:pPr lvl="1"/>
            <a:r>
              <a:rPr lang="en-GB" sz="1600" dirty="0"/>
              <a:t>Mqtt</a:t>
            </a:r>
            <a:r>
              <a:rPr lang="en-AU" sz="1600" dirty="0"/>
              <a:t> functions are required in the dependencies/libraries</a:t>
            </a:r>
          </a:p>
          <a:p>
            <a:pPr lvl="1"/>
            <a:r>
              <a:rPr lang="en-AU" sz="1600" dirty="0"/>
              <a:t>Local push notification library has to too</a:t>
            </a:r>
          </a:p>
          <a:p>
            <a:pPr lvl="2"/>
            <a:r>
              <a:rPr lang="en-GB" sz="1400" dirty="0"/>
              <a:t>FLUTTER APP IS SUBSCRIBED TO THE BROKER AND DECODES THE JSON PAYLOAD AND DISPLAYS EACH INDIVIDUAL SENSOR READINGS ON THE WIDGETS</a:t>
            </a:r>
            <a:endParaRPr lang="en-GB" sz="1200" dirty="0"/>
          </a:p>
          <a:p>
            <a:pPr lvl="1"/>
            <a:r>
              <a:rPr lang="en-AU" sz="1600" dirty="0"/>
              <a:t>Decoding JSON payloads and creating widgets</a:t>
            </a:r>
          </a:p>
          <a:p>
            <a:pPr lvl="1"/>
            <a:r>
              <a:rPr lang="en-GB" sz="1800" dirty="0"/>
              <a:t>WHEN A READING HAS BREACHE</a:t>
            </a:r>
            <a:r>
              <a:rPr lang="en-US" sz="1800" dirty="0"/>
              <a:t>D ITS THRESHOLD (EG: SMOKE = HIGH), THEN THE APP WILL SEND A HIGH-PRIORITY NOTIFI</a:t>
            </a:r>
            <a:r>
              <a:rPr lang="en-GB" sz="1800" dirty="0"/>
              <a:t>CATION</a:t>
            </a:r>
            <a:endParaRPr lang="en-AU" sz="1800" dirty="0"/>
          </a:p>
          <a:p>
            <a:pPr marL="0" indent="0">
              <a:buNone/>
            </a:pPr>
            <a:endParaRPr lang="en-A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E977C3-6052-71F0-6999-9FFA998CAC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1265" y="2337955"/>
            <a:ext cx="4549247" cy="1416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5781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F8CCC-2F7B-4558-89D1-3099A86E1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Demonstration 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77CE17-E677-98A6-1812-77B79C9DA2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Show how it works (restart phone/app if you have to)</a:t>
            </a:r>
          </a:p>
          <a:p>
            <a:endParaRPr lang="en-AU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B53C76F3-2720-D5D0-B874-020F867E12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AU"/>
          </a:p>
        </p:txBody>
      </p:sp>
      <p:pic>
        <p:nvPicPr>
          <p:cNvPr id="5" name="84CA9338-30A1-4110-BC56-DD56E460970C">
            <a:hlinkClick r:id="" action="ppaction://media"/>
            <a:extLst>
              <a:ext uri="{FF2B5EF4-FFF2-40B4-BE49-F238E27FC236}">
                <a16:creationId xmlns:a16="http://schemas.microsoft.com/office/drawing/2014/main" id="{07FFDF4B-E710-3B5C-4BBB-5CC1535E4DA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" y="2378126"/>
            <a:ext cx="2271049" cy="403742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06E915E-0293-0578-E367-9BB25086A5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53076" y="2035965"/>
            <a:ext cx="2171927" cy="4705840"/>
          </a:xfrm>
          <a:prstGeom prst="rect">
            <a:avLst/>
          </a:prstGeom>
        </p:spPr>
      </p:pic>
      <p:pic>
        <p:nvPicPr>
          <p:cNvPr id="7" name="Picture 6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6D77BBB6-967D-570C-1E30-09D2479540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3247" y="2899064"/>
            <a:ext cx="5912426" cy="3325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32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76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B5E05A-1853-0EF7-6B01-9CE25AA83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Testing and Results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D9F887-CD03-89F0-94C8-0105E8421D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0635" y="1540588"/>
            <a:ext cx="10770704" cy="5162353"/>
          </a:xfrm>
        </p:spPr>
        <p:txBody>
          <a:bodyPr>
            <a:normAutofit fontScale="25000" lnSpcReduction="20000"/>
          </a:bodyPr>
          <a:lstStyle/>
          <a:p>
            <a:pPr marL="0" indent="0">
              <a:buNone/>
            </a:pPr>
            <a:r>
              <a:rPr lang="en-GB" sz="4300" dirty="0"/>
              <a:t>Much troubleshooting, especially with software!</a:t>
            </a:r>
          </a:p>
          <a:p>
            <a:pPr marL="0" indent="0">
              <a:buNone/>
            </a:pPr>
            <a:r>
              <a:rPr lang="en-GB" sz="4300" dirty="0"/>
              <a:t>Costs were high!</a:t>
            </a:r>
          </a:p>
          <a:p>
            <a:pPr marL="0" indent="0">
              <a:buNone/>
            </a:pPr>
            <a:endParaRPr kumimoji="0" lang="en-US" altLang="en-US" sz="4300" b="1" i="0" u="none" strike="noStrike" cap="none" normalizeH="0" baseline="0" dirty="0">
              <a:ln>
                <a:noFill/>
              </a:ln>
              <a:effectLst/>
            </a:endParaRPr>
          </a:p>
          <a:p>
            <a:pPr marL="0" indent="0">
              <a:buNone/>
            </a:pPr>
            <a:r>
              <a:rPr kumimoji="0" lang="en-US" altLang="en-US" sz="4300" b="1" i="0" u="none" strike="noStrike" cap="none" normalizeH="0" baseline="0" dirty="0">
                <a:ln>
                  <a:noFill/>
                </a:ln>
                <a:effectLst/>
              </a:rPr>
              <a:t>1. Solar Cells + LiPo Battery and Modules</a:t>
            </a:r>
            <a:endParaRPr kumimoji="0" lang="en-US" altLang="en-US" sz="4300" b="0" i="0" u="none" strike="noStrike" cap="none" normalizeH="0" baseline="0" dirty="0">
              <a:ln>
                <a:noFill/>
              </a:ln>
              <a:effectLst/>
            </a:endParaRPr>
          </a:p>
          <a:p>
            <a:pPr marL="457200" lvl="1" indent="0" eaLnBrk="0" fontAlgn="base" hangingPunct="0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4300" b="0" i="0" u="none" strike="noStrike" cap="none" normalizeH="0" baseline="0" dirty="0">
                <a:ln>
                  <a:noFill/>
                </a:ln>
                <a:effectLst/>
              </a:rPr>
              <a:t>I measured output voltage by measuring the potential difference across the positive bus and negative bus of the solar cells, as they’re connected in parallel</a:t>
            </a:r>
          </a:p>
          <a:p>
            <a:pPr marL="457200" lvl="1" indent="0" eaLnBrk="0" fontAlgn="base" hangingPunct="0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4300" b="0" i="0" u="none" strike="noStrike" cap="none" normalizeH="0" baseline="0" dirty="0">
                <a:ln>
                  <a:noFill/>
                </a:ln>
                <a:effectLst/>
              </a:rPr>
              <a:t>In low light, the topology generates about 0.8 volts; in normal light, it's about 4 volts. In high light, it can go up to 6 volts.</a:t>
            </a:r>
          </a:p>
          <a:p>
            <a:pPr marL="457200" lvl="1" indent="0" eaLnBrk="0" fontAlgn="base" hangingPunct="0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43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</a:rPr>
              <a:t>(include voltage log screenshot or show in demo)</a:t>
            </a:r>
          </a:p>
          <a:p>
            <a:pPr lvl="1" defTabSz="914400" eaLnBrk="0" fontAlgn="base" hangingPunct="0">
              <a:lnSpc>
                <a:spcPct val="170000"/>
              </a:lnSpc>
              <a:spcBef>
                <a:spcPct val="0"/>
              </a:spcBef>
              <a:spcAft>
                <a:spcPct val="0"/>
              </a:spcAft>
            </a:pPr>
            <a:endParaRPr kumimoji="0" lang="en-US" altLang="en-US" sz="4300" b="0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highlight>
                <a:srgbClr val="FFFF00"/>
              </a:highlight>
            </a:endParaRPr>
          </a:p>
          <a:p>
            <a:pPr marL="0" marR="0" lvl="0" indent="0" algn="l" defTabSz="914400" rtl="0" eaLnBrk="0" fontAlgn="base" latinLnBrk="0" hangingPunct="0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4300" b="1" i="0" u="none" strike="noStrike" cap="none" normalizeH="0" baseline="0" dirty="0">
                <a:ln>
                  <a:noFill/>
                </a:ln>
                <a:effectLst/>
              </a:rPr>
              <a:t>2. Sensor Behavior</a:t>
            </a:r>
            <a:endParaRPr kumimoji="0" lang="en-US" altLang="en-US" sz="4300" b="0" i="0" u="none" strike="noStrike" cap="none" normalizeH="0" baseline="0" dirty="0">
              <a:ln>
                <a:noFill/>
              </a:ln>
              <a:effectLst/>
            </a:endParaRPr>
          </a:p>
          <a:p>
            <a:pPr marL="457200" marR="0" lvl="1" indent="0" algn="l" defTabSz="914400" rtl="0" eaLnBrk="0" fontAlgn="base" latinLnBrk="0" hangingPunct="0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4300" b="0" i="0" u="none" strike="noStrike" cap="none" normalizeH="0" baseline="0" dirty="0">
                <a:ln>
                  <a:noFill/>
                </a:ln>
                <a:effectLst/>
              </a:rPr>
              <a:t>DHT11: The values of temperature and humidity were consistent with the room</a:t>
            </a:r>
          </a:p>
          <a:p>
            <a:pPr marL="914400" lvl="2" indent="0" eaLnBrk="0" fontAlgn="base" hangingPunct="0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GB" sz="4300" dirty="0"/>
              <a:t>Ended up destroying the ESP32 voltage regulator and DHT11 module, due to MT3608 startup (power surge)</a:t>
            </a:r>
            <a:endParaRPr kumimoji="0" lang="en-US" altLang="en-US" sz="4300" b="0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highlight>
                <a:srgbClr val="FFFF00"/>
              </a:highlight>
            </a:endParaRPr>
          </a:p>
          <a:p>
            <a:pPr marL="457200" marR="0" lvl="1" indent="0" algn="l" defTabSz="914400" rtl="0" eaLnBrk="0" fontAlgn="base" latinLnBrk="0" hangingPunct="0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4300" b="0" i="0" u="none" strike="noStrike" cap="none" normalizeH="0" baseline="0" dirty="0">
                <a:ln>
                  <a:noFill/>
                </a:ln>
                <a:effectLst/>
              </a:rPr>
              <a:t>MQ-7: Responds to carbon monoxide levels in the air and also reacts to nearby combustion</a:t>
            </a:r>
          </a:p>
          <a:p>
            <a:pPr marL="457200" marR="0" lvl="1" indent="0" algn="l" defTabSz="914400" rtl="0" eaLnBrk="0" fontAlgn="base" latinLnBrk="0" hangingPunct="0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4300" b="0" i="0" u="none" strike="noStrike" cap="none" normalizeH="0" baseline="0" dirty="0">
                <a:ln>
                  <a:noFill/>
                </a:ln>
                <a:effectLst/>
              </a:rPr>
              <a:t>BMP280: It has Stable pressure values and is very consistent.</a:t>
            </a:r>
          </a:p>
          <a:p>
            <a:pPr marL="457200" lvl="1" indent="0" eaLnBrk="0" fontAlgn="base" hangingPunct="0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4300" b="0" i="0" u="none" strike="noStrike" cap="none" normalizeH="0" baseline="0" dirty="0">
                <a:ln>
                  <a:noFill/>
                </a:ln>
                <a:effectLst/>
              </a:rPr>
              <a:t>GP2Y1014: Previously worked independently but has not been integrated into the system peripherals</a:t>
            </a:r>
          </a:p>
          <a:p>
            <a:pPr marL="914400" lvl="2" indent="0" eaLnBrk="0" fontAlgn="base" hangingPunct="0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GB" sz="4300" dirty="0"/>
              <a:t>Optical smoke sensor kept on failing</a:t>
            </a:r>
          </a:p>
          <a:p>
            <a:pPr marL="457200" marR="0" lvl="1" indent="0" algn="l" defTabSz="914400" rtl="0" eaLnBrk="0" fontAlgn="base" latinLnBrk="0" hangingPunct="0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4300" b="0" i="0" u="none" strike="noStrike" cap="none" normalizeH="0" baseline="0" dirty="0">
              <a:ln>
                <a:noFill/>
              </a:ln>
              <a:effectLst/>
            </a:endParaRPr>
          </a:p>
          <a:p>
            <a:pPr marL="457200" marR="0" lvl="1" indent="0" algn="l" defTabSz="914400" rtl="0" eaLnBrk="0" fontAlgn="base" latinLnBrk="0" hangingPunct="0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4300" b="0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highlight>
                <a:srgbClr val="FFFF00"/>
              </a:highlight>
            </a:endParaRPr>
          </a:p>
          <a:p>
            <a:pPr marL="0" marR="0" lvl="0" indent="0" algn="l" defTabSz="914400" rtl="0" eaLnBrk="0" fontAlgn="base" latinLnBrk="0" hangingPunct="0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4300" b="1" i="0" u="none" strike="noStrike" cap="none" normalizeH="0" baseline="0" dirty="0">
                <a:ln>
                  <a:noFill/>
                </a:ln>
                <a:effectLst/>
              </a:rPr>
              <a:t>3. Full System</a:t>
            </a:r>
            <a:endParaRPr kumimoji="0" lang="en-US" altLang="en-US" sz="4300" b="0" i="0" u="none" strike="noStrike" cap="none" normalizeH="0" baseline="0" dirty="0">
              <a:ln>
                <a:noFill/>
              </a:ln>
              <a:effectLst/>
            </a:endParaRPr>
          </a:p>
          <a:p>
            <a:pPr marL="457200" lvl="1" indent="0" eaLnBrk="0" fontAlgn="base" hangingPunct="0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4300" b="0" i="0" u="none" strike="noStrike" cap="none" normalizeH="0" baseline="0" dirty="0">
                <a:ln>
                  <a:noFill/>
                </a:ln>
                <a:effectLst/>
              </a:rPr>
              <a:t>Data correctly sent via MQTT to the App</a:t>
            </a:r>
          </a:p>
          <a:p>
            <a:pPr marL="457200" lvl="1" indent="0" eaLnBrk="0" fontAlgn="base" hangingPunct="0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4300" b="0" i="0" u="none" strike="noStrike" cap="none" normalizeH="0" baseline="0" dirty="0">
                <a:ln>
                  <a:noFill/>
                </a:ln>
                <a:effectLst/>
              </a:rPr>
              <a:t>JSON formatted and was sent correctly with no issues</a:t>
            </a:r>
          </a:p>
          <a:p>
            <a:pPr marL="457200" lvl="1" indent="0" eaLnBrk="0" fontAlgn="base" hangingPunct="0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4300" b="0" i="0" u="none" strike="noStrike" cap="none" normalizeH="0" baseline="0" dirty="0">
                <a:ln>
                  <a:noFill/>
                </a:ln>
                <a:effectLst/>
              </a:rPr>
              <a:t>Push notifications were triggered successfully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13" name="Rectangle 5">
            <a:extLst>
              <a:ext uri="{FF2B5EF4-FFF2-40B4-BE49-F238E27FC236}">
                <a16:creationId xmlns:a16="http://schemas.microsoft.com/office/drawing/2014/main" id="{25A3D495-16F7-CB9B-8531-99D18B47B7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AU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230F7DF-0394-E016-29D2-8D0592A1D0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8547705" y="3169884"/>
            <a:ext cx="2926306" cy="3901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1503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DDB6BD-6536-2D8B-EB4C-40DA202B3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Evaluation and Conclusion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16B925-D267-8808-C0AB-C5D1A26454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3769" y="1433146"/>
            <a:ext cx="11825654" cy="5336931"/>
          </a:xfrm>
        </p:spPr>
        <p:txBody>
          <a:bodyPr numCol="2">
            <a:normAutofit fontScale="40000" lnSpcReduction="20000"/>
          </a:bodyPr>
          <a:lstStyle/>
          <a:p>
            <a:pPr>
              <a:buNone/>
            </a:pPr>
            <a:r>
              <a:rPr lang="en-AU" sz="4000" b="1" dirty="0"/>
              <a:t>Positives:</a:t>
            </a:r>
            <a:endParaRPr lang="en-AU" sz="4000" dirty="0"/>
          </a:p>
          <a:p>
            <a:pPr>
              <a:buFont typeface="Arial" panose="020B0604020202020204" pitchFamily="34" charset="0"/>
              <a:buChar char="•"/>
            </a:pPr>
            <a:r>
              <a:rPr lang="en-AU" sz="4000" dirty="0"/>
              <a:t>Real-time notifications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sz="4000" dirty="0"/>
              <a:t>Runs on solar (renewable) energy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sz="4000" dirty="0"/>
              <a:t>Cross-platform mobile app (Flutter)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sz="4000" dirty="0"/>
              <a:t>Easy to upgrade, such as reprogramming esp32 or adding more peripherals</a:t>
            </a:r>
          </a:p>
          <a:p>
            <a:pPr marL="0" indent="0">
              <a:buNone/>
            </a:pPr>
            <a:endParaRPr lang="en-AU" sz="4000" dirty="0">
              <a:solidFill>
                <a:srgbClr val="FF0000"/>
              </a:solidFill>
            </a:endParaRPr>
          </a:p>
          <a:p>
            <a:pPr>
              <a:buNone/>
            </a:pPr>
            <a:r>
              <a:rPr lang="en-AU" sz="4000" b="1" dirty="0"/>
              <a:t>Negatives:</a:t>
            </a:r>
            <a:endParaRPr lang="en-AU" sz="4000" dirty="0"/>
          </a:p>
          <a:p>
            <a:pPr>
              <a:buFont typeface="Arial" panose="020B0604020202020204" pitchFamily="34" charset="0"/>
              <a:buChar char="•"/>
            </a:pPr>
            <a:r>
              <a:rPr lang="en-AU" sz="4000" dirty="0"/>
              <a:t>GP2Y1010AU0F failed during testing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sz="4000" dirty="0"/>
              <a:t>Cloud-dependent (no offline alerts) and no notifications when app is terminated and not running in the background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sz="4000" dirty="0"/>
              <a:t>No enclosure, so the components are exposed at the moment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sz="4000" dirty="0"/>
              <a:t>Linked to the point above, the PCB wasn't fabricated in time (used stripboard instead)</a:t>
            </a:r>
          </a:p>
          <a:p>
            <a:r>
              <a:rPr lang="en-GB" sz="4000" dirty="0"/>
              <a:t> </a:t>
            </a:r>
            <a:r>
              <a:rPr lang="en-US" sz="4000" dirty="0"/>
              <a:t>Deep sleep mode wasn’t implemented. It could have been a GPIO pin acting as a voltmeter to the TP</a:t>
            </a:r>
            <a:r>
              <a:rPr lang="en-GB" sz="4000" dirty="0"/>
              <a:t>4056 battery terminal. When </a:t>
            </a:r>
            <a:r>
              <a:rPr lang="en-US" sz="4000" dirty="0"/>
              <a:t>it reaches below a certain threshold, it activates</a:t>
            </a:r>
            <a:r>
              <a:rPr lang="en-GB" sz="4000" dirty="0"/>
              <a:t> sleep mode. That is only measuring smoke, heat and carbon monoxide,</a:t>
            </a:r>
            <a:endParaRPr lang="en-AU" sz="4000" dirty="0">
              <a:solidFill>
                <a:srgbClr val="FF0000"/>
              </a:solidFill>
            </a:endParaRPr>
          </a:p>
          <a:p>
            <a:r>
              <a:rPr lang="en-GB" sz="4000" dirty="0"/>
              <a:t>I haven’t coded it for iOS, and at the moment</a:t>
            </a:r>
            <a:r>
              <a:rPr lang="en-US" sz="4000" dirty="0"/>
              <a:t>, the app is privately downloaded from my PC. </a:t>
            </a:r>
            <a:r>
              <a:rPr lang="en-GB" sz="4000" dirty="0"/>
              <a:t>It is also not natively coded for Android.</a:t>
            </a:r>
          </a:p>
          <a:p>
            <a:r>
              <a:rPr lang="en-GB" sz="4000" dirty="0"/>
              <a:t>Also, the device isn’t completed, such as he real PCB or the real body</a:t>
            </a:r>
          </a:p>
          <a:p>
            <a:endParaRPr lang="en-GB" sz="4000" dirty="0"/>
          </a:p>
          <a:p>
            <a:pPr>
              <a:buNone/>
            </a:pPr>
            <a:r>
              <a:rPr lang="en-US" sz="4000" b="1" dirty="0"/>
              <a:t>Conclusion:</a:t>
            </a:r>
            <a:endParaRPr lang="en-US" sz="40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4000" dirty="0"/>
              <a:t> The system meets original aims: </a:t>
            </a:r>
          </a:p>
          <a:p>
            <a:pPr lvl="1"/>
            <a:r>
              <a:rPr lang="en-US" sz="3600" dirty="0"/>
              <a:t>low-cost, multi-sensor, solar-powered, mobile-integrated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4000" dirty="0"/>
              <a:t> Successfully implemented real-time monitoring and push notifications</a:t>
            </a:r>
          </a:p>
          <a:p>
            <a:r>
              <a:rPr lang="en-GB" sz="4000" dirty="0"/>
              <a:t>Enabling notifications was the trickiest part.</a:t>
            </a:r>
            <a:endParaRPr lang="en-US" sz="4000" dirty="0"/>
          </a:p>
          <a:p>
            <a:pPr marL="0" indent="0">
              <a:buNone/>
            </a:pPr>
            <a:endParaRPr lang="en-US" sz="4000" dirty="0">
              <a:solidFill>
                <a:srgbClr val="FF0000"/>
              </a:solidFill>
            </a:endParaRPr>
          </a:p>
          <a:p>
            <a:pPr>
              <a:buNone/>
            </a:pPr>
            <a:r>
              <a:rPr lang="en-US" sz="4000" b="1" dirty="0"/>
              <a:t>Future Work:</a:t>
            </a:r>
            <a:endParaRPr lang="en-US" sz="40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4000" dirty="0"/>
              <a:t>Build final chassis (possibly from heat resistant material)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4000" dirty="0"/>
              <a:t>Finish PCB and solder all components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4000" dirty="0"/>
              <a:t>Add a local alert system (buzzer and reset button)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4000" dirty="0"/>
              <a:t>Reduce the cost of components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4000" dirty="0"/>
              <a:t>Add a different smoke sensor (as </a:t>
            </a:r>
            <a:r>
              <a:rPr lang="en-AU" sz="4000" dirty="0"/>
              <a:t>GP2Y1010AU0F </a:t>
            </a:r>
            <a:r>
              <a:rPr lang="en-US" sz="4000" dirty="0"/>
              <a:t>kept on failing)</a:t>
            </a:r>
          </a:p>
          <a:p>
            <a:pPr>
              <a:buFont typeface="Arial" panose="020B0604020202020204" pitchFamily="34" charset="0"/>
              <a:buChar char="•"/>
            </a:pPr>
            <a:endParaRPr lang="en-AU" dirty="0">
              <a:solidFill>
                <a:srgbClr val="FF0000"/>
              </a:solidFill>
            </a:endParaRP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9709343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96B24"/>
      </a:accent1>
      <a:accent2>
        <a:srgbClr val="4EA72E"/>
      </a:accent2>
      <a:accent3>
        <a:srgbClr val="156082"/>
      </a:accent3>
      <a:accent4>
        <a:srgbClr val="0F9ED5"/>
      </a:accent4>
      <a:accent5>
        <a:srgbClr val="A02B93"/>
      </a:accent5>
      <a:accent6>
        <a:srgbClr val="E97132"/>
      </a:accent6>
      <a:hlink>
        <a:srgbClr val="538D9D"/>
      </a:hlink>
      <a:folHlink>
        <a:srgbClr val="A5738E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C0A3E416-13B0-4CFE-8B85-8989D8AEFB5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2229</TotalTime>
  <Words>967</Words>
  <Application>Microsoft Office PowerPoint</Application>
  <PresentationFormat>Widescreen</PresentationFormat>
  <Paragraphs>152</Paragraphs>
  <Slides>9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Aptos</vt:lpstr>
      <vt:lpstr>Aptos Display</vt:lpstr>
      <vt:lpstr>Arial</vt:lpstr>
      <vt:lpstr>Wingdings</vt:lpstr>
      <vt:lpstr>Office Theme</vt:lpstr>
      <vt:lpstr>Multi-Sensor Fire Alarm</vt:lpstr>
      <vt:lpstr>Introduction</vt:lpstr>
      <vt:lpstr>Aims &amp; Objectives</vt:lpstr>
      <vt:lpstr>System architecture</vt:lpstr>
      <vt:lpstr>Hardware </vt:lpstr>
      <vt:lpstr>Software </vt:lpstr>
      <vt:lpstr>Demonstration </vt:lpstr>
      <vt:lpstr>Testing and Results</vt:lpstr>
      <vt:lpstr>Evaluation and 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Eleazar Arnold</dc:creator>
  <cp:lastModifiedBy>Eleazar Arnold</cp:lastModifiedBy>
  <cp:revision>1</cp:revision>
  <dcterms:created xsi:type="dcterms:W3CDTF">2025-04-12T12:13:26Z</dcterms:created>
  <dcterms:modified xsi:type="dcterms:W3CDTF">2025-05-27T13:12:10Z</dcterms:modified>
</cp:coreProperties>
</file>